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AD7-7DF4-4E52-A796-6FCA37BB689A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0CC-5E2C-4185-8CC5-718B29AF25E3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6160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AD7-7DF4-4E52-A796-6FCA37BB689A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0CC-5E2C-4185-8CC5-718B29AF2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45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AD7-7DF4-4E52-A796-6FCA37BB689A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0CC-5E2C-4185-8CC5-718B29AF2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030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AD7-7DF4-4E52-A796-6FCA37BB689A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0CC-5E2C-4185-8CC5-718B29AF25E3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4744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AD7-7DF4-4E52-A796-6FCA37BB689A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0CC-5E2C-4185-8CC5-718B29AF2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9964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AD7-7DF4-4E52-A796-6FCA37BB689A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0CC-5E2C-4185-8CC5-718B29AF25E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06282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AD7-7DF4-4E52-A796-6FCA37BB689A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0CC-5E2C-4185-8CC5-718B29AF2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116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AD7-7DF4-4E52-A796-6FCA37BB689A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0CC-5E2C-4185-8CC5-718B29AF2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9226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AD7-7DF4-4E52-A796-6FCA37BB689A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0CC-5E2C-4185-8CC5-718B29AF2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892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AD7-7DF4-4E52-A796-6FCA37BB689A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0CC-5E2C-4185-8CC5-718B29AF2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060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AD7-7DF4-4E52-A796-6FCA37BB689A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0CC-5E2C-4185-8CC5-718B29AF2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980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AD7-7DF4-4E52-A796-6FCA37BB689A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0CC-5E2C-4185-8CC5-718B29AF2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848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AD7-7DF4-4E52-A796-6FCA37BB689A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0CC-5E2C-4185-8CC5-718B29AF2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093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AD7-7DF4-4E52-A796-6FCA37BB689A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0CC-5E2C-4185-8CC5-718B29AF2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040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AD7-7DF4-4E52-A796-6FCA37BB689A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0CC-5E2C-4185-8CC5-718B29AF2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689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AD7-7DF4-4E52-A796-6FCA37BB689A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0CC-5E2C-4185-8CC5-718B29AF2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176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0AD7-7DF4-4E52-A796-6FCA37BB689A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0CC-5E2C-4185-8CC5-718B29AF2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270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0F50AD7-7DF4-4E52-A796-6FCA37BB689A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1E720CC-5E2C-4185-8CC5-718B29AF2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292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2474" y="685799"/>
            <a:ext cx="7932737" cy="1524001"/>
          </a:xfrm>
        </p:spPr>
        <p:txBody>
          <a:bodyPr/>
          <a:lstStyle/>
          <a:p>
            <a:r>
              <a:rPr lang="ru-RU" smtClean="0"/>
              <a:t>Фотоальбом</a:t>
            </a:r>
            <a:endParaRPr lang="ru-RU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905125" y="2543175"/>
            <a:ext cx="6629400" cy="2038351"/>
          </a:xfrm>
        </p:spPr>
        <p:txBody>
          <a:bodyPr/>
          <a:lstStyle/>
          <a:p>
            <a:pPr algn="ctr"/>
            <a:r>
              <a:rPr lang="ru-RU" dirty="0" smtClean="0"/>
              <a:t>«</a:t>
            </a:r>
            <a:r>
              <a:rPr lang="ru-RU" dirty="0" smtClean="0">
                <a:solidFill>
                  <a:srgbClr val="002060"/>
                </a:solidFill>
              </a:rPr>
              <a:t>Дымковская роспись»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9677399" y="5124297"/>
            <a:ext cx="19716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Подготовила:</a:t>
            </a:r>
            <a:endParaRPr lang="en-US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Воспитатель</a:t>
            </a:r>
            <a:endParaRPr lang="ru-RU" i="1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i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ru-RU" i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Сапрыкина </a:t>
            </a:r>
            <a:r>
              <a:rPr lang="ru-RU" i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Г.Ю</a:t>
            </a:r>
            <a:endParaRPr lang="ru-RU" i="1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557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SC09943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189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SC09944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835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SC09946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108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SC09951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0397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SC09955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332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SC09930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116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SC09931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002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SC09933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397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SC09934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694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SC09936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539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SC09937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702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SC09941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617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SC09942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721921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</TotalTime>
  <Words>11</Words>
  <Application>Microsoft Office PowerPoint</Application>
  <PresentationFormat>Широкоэкранный</PresentationFormat>
  <Paragraphs>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Century Gothic</vt:lpstr>
      <vt:lpstr>Times New Roman</vt:lpstr>
      <vt:lpstr>Wingdings 3</vt:lpstr>
      <vt:lpstr>Сектор</vt:lpstr>
      <vt:lpstr>Фотоальбом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Фотоальбом</dc:title>
  <dc:creator>79208782131</dc:creator>
  <cp:lastModifiedBy>79208782131</cp:lastModifiedBy>
  <cp:revision>1</cp:revision>
  <dcterms:created xsi:type="dcterms:W3CDTF">2021-01-21T17:55:52Z</dcterms:created>
  <dcterms:modified xsi:type="dcterms:W3CDTF">2021-01-21T18:05:36Z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860378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S9.0.3</vt:lpwstr>
  </property>
</Properties>
</file>