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16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4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030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74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996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628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116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922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9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6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98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84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9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04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68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7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27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0F50AD7-7DF4-4E52-A796-6FCA37BB689A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E720CC-5E2C-4185-8CC5-718B29AF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9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2474" y="685799"/>
            <a:ext cx="7932737" cy="1524001"/>
          </a:xfrm>
        </p:spPr>
        <p:txBody>
          <a:bodyPr/>
          <a:lstStyle/>
          <a:p>
            <a:r>
              <a:rPr lang="ru-RU" smtClean="0"/>
              <a:t>Фотоальбом</a:t>
            </a:r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905125" y="2543175"/>
            <a:ext cx="6629400" cy="2038351"/>
          </a:xfrm>
        </p:spPr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dirty="0" smtClean="0">
                <a:solidFill>
                  <a:srgbClr val="002060"/>
                </a:solidFill>
              </a:rPr>
              <a:t>Дымковская роспись»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9677399" y="5124297"/>
            <a:ext cx="1971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i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i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Сапрыкина </a:t>
            </a:r>
            <a:r>
              <a:rPr lang="ru-RU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Г.Ю</a:t>
            </a:r>
            <a:endParaRPr lang="ru-RU" i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57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4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18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4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835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4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108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5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39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5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33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30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1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3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0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3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9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3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9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3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3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37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70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4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4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61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4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2192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11</Words>
  <Application>Microsoft Office PowerPoint</Application>
  <PresentationFormat>Широкоэкранный</PresentationFormat>
  <Paragraphs>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Century Gothic</vt:lpstr>
      <vt:lpstr>Times New Roman</vt:lpstr>
      <vt:lpstr>Wingdings 3</vt:lpstr>
      <vt:lpstr>Сектор</vt:lpstr>
      <vt:lpstr>Фотоальбом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79208782131</dc:creator>
  <cp:lastModifiedBy>79208782131</cp:lastModifiedBy>
  <cp:revision>1</cp:revision>
  <dcterms:created xsi:type="dcterms:W3CDTF">2021-01-21T17:55:52Z</dcterms:created>
  <dcterms:modified xsi:type="dcterms:W3CDTF">2021-01-21T18:05:36Z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860378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