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8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781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85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04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9665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23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391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61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508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730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324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19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050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80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89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718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66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166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7CE53D-2978-47C9-9EDD-649A38BE3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D00C7-F9E2-4A5D-8FC1-94C53B079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8639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4932" y="703386"/>
            <a:ext cx="9293468" cy="1696914"/>
          </a:xfrm>
        </p:spPr>
        <p:txBody>
          <a:bodyPr/>
          <a:lstStyle/>
          <a:p>
            <a:r>
              <a:rPr lang="ru-RU" dirty="0" smtClean="0"/>
              <a:t>Фотоальбом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4" y="2400300"/>
            <a:ext cx="10107991" cy="32385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Презентация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Непосредственно – образовательной деятельности по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образовательной области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«Познавательное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«Родная сторонушка»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400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  <a:endParaRPr lang="en-US" sz="1400" i="1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algn="r"/>
            <a:r>
              <a:rPr lang="ru-RU" sz="1400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Сапрыкина Г.Ю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46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23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2192000" cy="679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9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31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4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46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52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3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55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2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61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3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73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4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82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525" y="0"/>
            <a:ext cx="4551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2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86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525" y="0"/>
            <a:ext cx="4551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1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03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4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езентация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0750"/>
            <a:ext cx="12192000" cy="50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1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16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57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23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0"/>
            <a:ext cx="10490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89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8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97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6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27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5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29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7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0" y="0"/>
            <a:ext cx="9918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98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81219_0951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00517_1217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09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6390051327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2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6390051397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3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07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1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13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" y="0"/>
            <a:ext cx="10331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37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18.NEF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538"/>
            <a:ext cx="12192000" cy="56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0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</TotalTime>
  <Words>2</Words>
  <Application>Microsoft Office PowerPoint</Application>
  <PresentationFormat>Широкоэкранный</PresentationFormat>
  <Paragraphs>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Century Gothic</vt:lpstr>
      <vt:lpstr>Times New Roman</vt:lpstr>
      <vt:lpstr>Wingdings 3</vt:lpstr>
      <vt:lpstr>Ион</vt:lpstr>
      <vt:lpstr>Фотоальбом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79208782131</dc:creator>
  <cp:lastModifiedBy>79208782131</cp:lastModifiedBy>
  <cp:revision>2</cp:revision>
  <dcterms:created xsi:type="dcterms:W3CDTF">2021-01-14T18:07:15Z</dcterms:created>
  <dcterms:modified xsi:type="dcterms:W3CDTF">2021-01-14T18:23:28Z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1781437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S9.0.3</vt:lpwstr>
  </property>
</Properties>
</file>